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8803600" cy="36004500"/>
  <p:notesSz cx="6858000" cy="9144000"/>
  <p:defaultTextStyle>
    <a:defPPr>
      <a:defRPr lang="es-ES"/>
    </a:defPPr>
    <a:lvl1pPr marL="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66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32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498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664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830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0996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162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328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2904" y="66"/>
      </p:cViewPr>
      <p:guideLst>
        <p:guide orient="horz" pos="11340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F7BDE-60E8-4C6C-9B90-BA15D441EE06}" type="datetimeFigureOut">
              <a:rPr lang="es-ES" smtClean="0"/>
              <a:pPr/>
              <a:t>03/06/2024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3CF17-69D7-4E66-9DEC-B6C19DFBC88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2067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85166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370332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555498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740664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925830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1110996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1296162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481328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057400" y="685800"/>
            <a:ext cx="27432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3CF17-69D7-4E66-9DEC-B6C19DFBC88A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270" y="11184734"/>
            <a:ext cx="24483060" cy="771763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402-D1A8-4B7E-95F7-8C2CAF1300E3}" type="datetimeFigureOut">
              <a:rPr lang="es-ES" smtClean="0"/>
              <a:pPr/>
              <a:t>03/06/2024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9FBB5-3E00-4C67-8174-C2CB1D0F7E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402-D1A8-4B7E-95F7-8C2CAF1300E3}" type="datetimeFigureOut">
              <a:rPr lang="es-ES" smtClean="0"/>
              <a:pPr/>
              <a:t>03/06/2024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9FBB5-3E00-4C67-8174-C2CB1D0F7E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783225" y="7567613"/>
            <a:ext cx="20412551" cy="1612868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35568" y="7567613"/>
            <a:ext cx="60767595" cy="1612868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402-D1A8-4B7E-95F7-8C2CAF1300E3}" type="datetimeFigureOut">
              <a:rPr lang="es-ES" smtClean="0"/>
              <a:pPr/>
              <a:t>03/06/2024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9FBB5-3E00-4C67-8174-C2CB1D0F7E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402-D1A8-4B7E-95F7-8C2CAF1300E3}" type="datetimeFigureOut">
              <a:rPr lang="es-ES" smtClean="0"/>
              <a:pPr/>
              <a:t>03/06/2024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9FBB5-3E00-4C67-8174-C2CB1D0F7E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286" y="23136228"/>
            <a:ext cx="24483060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286" y="15260246"/>
            <a:ext cx="24483060" cy="7875982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66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32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9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664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30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402-D1A8-4B7E-95F7-8C2CAF1300E3}" type="datetimeFigureOut">
              <a:rPr lang="es-ES" smtClean="0"/>
              <a:pPr/>
              <a:t>03/06/2024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9FBB5-3E00-4C67-8174-C2CB1D0F7E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35570" y="44105513"/>
            <a:ext cx="40590072" cy="124748925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605700" y="44105513"/>
            <a:ext cx="40590075" cy="124748925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402-D1A8-4B7E-95F7-8C2CAF1300E3}" type="datetimeFigureOut">
              <a:rPr lang="es-ES" smtClean="0"/>
              <a:pPr/>
              <a:t>03/06/2024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9FBB5-3E00-4C67-8174-C2CB1D0F7E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0" y="1441850"/>
            <a:ext cx="25923240" cy="60007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1830" y="8059343"/>
            <a:ext cx="12731591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1830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402-D1A8-4B7E-95F7-8C2CAF1300E3}" type="datetimeFigureOut">
              <a:rPr lang="es-ES" smtClean="0"/>
              <a:pPr/>
              <a:t>03/06/2024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9FBB5-3E00-4C67-8174-C2CB1D0F7E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402-D1A8-4B7E-95F7-8C2CAF1300E3}" type="datetimeFigureOut">
              <a:rPr lang="es-ES" smtClean="0"/>
              <a:pPr/>
              <a:t>03/06/2024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9FBB5-3E00-4C67-8174-C2CB1D0F7E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402-D1A8-4B7E-95F7-8C2CAF1300E3}" type="datetimeFigureOut">
              <a:rPr lang="es-ES" smtClean="0"/>
              <a:pPr/>
              <a:t>03/06/2024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9FBB5-3E00-4C67-8174-C2CB1D0F7E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2" y="1433512"/>
            <a:ext cx="9476186" cy="610076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1407" y="1433515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182" y="7534278"/>
            <a:ext cx="9476186" cy="24628081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402-D1A8-4B7E-95F7-8C2CAF1300E3}" type="datetimeFigureOut">
              <a:rPr lang="es-ES" smtClean="0"/>
              <a:pPr/>
              <a:t>03/06/2024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9FBB5-3E00-4C67-8174-C2CB1D0F7E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/>
          <a:lstStyle>
            <a:lvl1pPr marL="0" indent="0">
              <a:buNone/>
              <a:defRPr sz="13000"/>
            </a:lvl1pPr>
            <a:lvl2pPr marL="1851660" indent="0">
              <a:buNone/>
              <a:defRPr sz="11300"/>
            </a:lvl2pPr>
            <a:lvl3pPr marL="3703320" indent="0">
              <a:buNone/>
              <a:defRPr sz="9700"/>
            </a:lvl3pPr>
            <a:lvl4pPr marL="5554980" indent="0">
              <a:buNone/>
              <a:defRPr sz="8100"/>
            </a:lvl4pPr>
            <a:lvl5pPr marL="7406640" indent="0">
              <a:buNone/>
              <a:defRPr sz="8100"/>
            </a:lvl5pPr>
            <a:lvl6pPr marL="9258300" indent="0">
              <a:buNone/>
              <a:defRPr sz="8100"/>
            </a:lvl6pPr>
            <a:lvl7pPr marL="11109960" indent="0">
              <a:buNone/>
              <a:defRPr sz="8100"/>
            </a:lvl7pPr>
            <a:lvl8pPr marL="12961620" indent="0">
              <a:buNone/>
              <a:defRPr sz="8100"/>
            </a:lvl8pPr>
            <a:lvl9pPr marL="14813280" indent="0">
              <a:buNone/>
              <a:defRPr sz="8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26402-D1A8-4B7E-95F7-8C2CAF1300E3}" type="datetimeFigureOut">
              <a:rPr lang="es-ES" smtClean="0"/>
              <a:pPr/>
              <a:t>03/06/2024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9FBB5-3E00-4C67-8174-C2CB1D0F7E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440180" y="1441850"/>
            <a:ext cx="25923240" cy="6000750"/>
          </a:xfrm>
          <a:prstGeom prst="rect">
            <a:avLst/>
          </a:prstGeom>
        </p:spPr>
        <p:txBody>
          <a:bodyPr vert="horz" lIns="370332" tIns="185166" rIns="370332" bIns="185166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0" y="8401053"/>
            <a:ext cx="25923240" cy="23761306"/>
          </a:xfrm>
          <a:prstGeom prst="rect">
            <a:avLst/>
          </a:prstGeom>
        </p:spPr>
        <p:txBody>
          <a:bodyPr vert="horz" lIns="370332" tIns="185166" rIns="370332" bIns="185166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40180" y="33370840"/>
            <a:ext cx="67208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26402-D1A8-4B7E-95F7-8C2CAF1300E3}" type="datetimeFigureOut">
              <a:rPr lang="es-ES" smtClean="0"/>
              <a:pPr/>
              <a:t>03/06/2024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1230" y="33370840"/>
            <a:ext cx="91211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2580" y="33370840"/>
            <a:ext cx="67208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9FBB5-3E00-4C67-8174-C2CB1D0F7E9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03320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745" indent="-1388745" algn="l" defTabSz="3703320" rtl="0" eaLnBrk="1" latinLnBrk="0" hangingPunct="1">
        <a:spcBef>
          <a:spcPct val="20000"/>
        </a:spcBef>
        <a:buFont typeface="Arial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948" indent="-1157288" algn="l" defTabSz="3703320" rtl="0" eaLnBrk="1" latinLnBrk="0" hangingPunct="1">
        <a:spcBef>
          <a:spcPct val="20000"/>
        </a:spcBef>
        <a:buFont typeface="Arial" pitchFamily="34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1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indent="-925830" algn="l" defTabSz="3703320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2470" indent="-925830" algn="l" defTabSz="3703320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413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579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74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911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3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9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30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99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16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32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917EA95-0674-ED9C-27D8-679E1A3C5C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3732"/>
            <a:ext cx="28803600" cy="5409055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0461" y="5482604"/>
            <a:ext cx="28051221" cy="2000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32054" tIns="216027" rIns="432054" bIns="216027"/>
          <a:lstStyle>
            <a:lvl1pPr algn="ctr" defTabSz="4321175">
              <a:lnSpc>
                <a:spcPct val="90000"/>
              </a:lnSpc>
              <a:spcBef>
                <a:spcPct val="20000"/>
              </a:spcBef>
              <a:defRPr sz="8800" b="1">
                <a:solidFill>
                  <a:schemeClr val="tx2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1pPr>
            <a:lvl2pPr marL="742950" indent="-285750" algn="ctr" defTabSz="4321175">
              <a:lnSpc>
                <a:spcPct val="90000"/>
              </a:lnSpc>
              <a:spcBef>
                <a:spcPct val="20000"/>
              </a:spcBef>
              <a:defRPr sz="8800" b="1">
                <a:solidFill>
                  <a:schemeClr val="tx2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2pPr>
            <a:lvl3pPr marL="1143000" indent="-228600" algn="ctr" defTabSz="4321175">
              <a:lnSpc>
                <a:spcPct val="90000"/>
              </a:lnSpc>
              <a:spcBef>
                <a:spcPct val="20000"/>
              </a:spcBef>
              <a:defRPr sz="8800" b="1">
                <a:solidFill>
                  <a:schemeClr val="tx2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3pPr>
            <a:lvl4pPr marL="1600200" indent="-228600" algn="ctr" defTabSz="4321175">
              <a:lnSpc>
                <a:spcPct val="90000"/>
              </a:lnSpc>
              <a:spcBef>
                <a:spcPct val="20000"/>
              </a:spcBef>
              <a:defRPr sz="8800" b="1">
                <a:solidFill>
                  <a:schemeClr val="tx2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4pPr>
            <a:lvl5pPr marL="2057400" indent="-228600" algn="ctr" defTabSz="4321175">
              <a:lnSpc>
                <a:spcPct val="90000"/>
              </a:lnSpc>
              <a:spcBef>
                <a:spcPct val="20000"/>
              </a:spcBef>
              <a:defRPr sz="8800" b="1">
                <a:solidFill>
                  <a:schemeClr val="tx2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5pPr>
            <a:lvl6pPr marL="2514600" indent="-228600" algn="ctr" defTabSz="4321175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8800" b="1">
                <a:solidFill>
                  <a:schemeClr val="tx2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6pPr>
            <a:lvl7pPr marL="2971800" indent="-228600" algn="ctr" defTabSz="4321175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8800" b="1">
                <a:solidFill>
                  <a:schemeClr val="tx2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7pPr>
            <a:lvl8pPr marL="3429000" indent="-228600" algn="ctr" defTabSz="4321175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8800" b="1">
                <a:solidFill>
                  <a:schemeClr val="tx2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8pPr>
            <a:lvl9pPr marL="3886200" indent="-228600" algn="ctr" defTabSz="4321175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8800" b="1">
                <a:solidFill>
                  <a:schemeClr val="tx2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s-AR" altLang="es-AR" sz="54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Título del Trabajo (Arial. Negrita. Nº54. Cada Palabra en Mayúscula Excepto Nexos, Conectores y Pronombres) Justificación: Centrada.</a:t>
            </a:r>
          </a:p>
          <a:p>
            <a:pPr>
              <a:lnSpc>
                <a:spcPct val="100000"/>
              </a:lnSpc>
              <a:defRPr/>
            </a:pPr>
            <a:endParaRPr lang="pt-BR" altLang="es-AR" sz="40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9093" y="7469765"/>
            <a:ext cx="13930410" cy="2340297"/>
          </a:xfrm>
        </p:spPr>
        <p:txBody>
          <a:bodyPr>
            <a:noAutofit/>
          </a:bodyPr>
          <a:lstStyle/>
          <a:p>
            <a:pPr algn="l" defTabSz="4320947">
              <a:lnSpc>
                <a:spcPct val="150000"/>
              </a:lnSpc>
              <a:spcBef>
                <a:spcPts val="0"/>
              </a:spcBef>
              <a:defRPr/>
            </a:pPr>
            <a:r>
              <a:rPr lang="es-ES" altLang="zh-CN" sz="3200" b="1" dirty="0">
                <a:solidFill>
                  <a:schemeClr val="tx1"/>
                </a:solidFill>
                <a:latin typeface="Arial" pitchFamily="34" charset="0"/>
                <a:ea typeface="Arial Narrow" charset="0"/>
                <a:cs typeface="Arial" pitchFamily="34" charset="0"/>
              </a:rPr>
              <a:t>Área del Conocimiento: (Arial negrita Nº32)</a:t>
            </a:r>
          </a:p>
          <a:p>
            <a:pPr algn="l" defTabSz="4320947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zh-CN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Narrow" charset="0"/>
                <a:cs typeface="Arial" pitchFamily="34" charset="0"/>
              </a:rPr>
              <a:t>Becario/a: APELLIDO, Nombre (Arial  negrita Nº32)</a:t>
            </a:r>
          </a:p>
          <a:p>
            <a:pPr algn="l" defTabSz="4320947">
              <a:lnSpc>
                <a:spcPct val="150000"/>
              </a:lnSpc>
              <a:spcBef>
                <a:spcPts val="0"/>
              </a:spcBef>
              <a:defRPr/>
            </a:pPr>
            <a:r>
              <a:rPr lang="es-ES" altLang="zh-CN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Narrow" charset="0"/>
                <a:cs typeface="Arial" pitchFamily="34" charset="0"/>
              </a:rPr>
              <a:t>Director/a: APELLIDO, Nombre (Arial  negrita Nº32)</a:t>
            </a:r>
          </a:p>
          <a:p>
            <a:pPr algn="l" defTabSz="4320947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ES" altLang="zh-CN" sz="3200" b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ea typeface="Arial Narrow" charset="0"/>
              <a:cs typeface="Arial" pitchFamily="34" charset="0"/>
            </a:endParaRPr>
          </a:p>
        </p:txBody>
      </p:sp>
      <p:sp>
        <p:nvSpPr>
          <p:cNvPr id="11" name="Rectángulo 12"/>
          <p:cNvSpPr>
            <a:spLocks noChangeArrowheads="1"/>
          </p:cNvSpPr>
          <p:nvPr/>
        </p:nvSpPr>
        <p:spPr bwMode="auto">
          <a:xfrm>
            <a:off x="1320102" y="15688470"/>
            <a:ext cx="10806163" cy="158197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s-AR" altLang="es-ES_tradnl" sz="4400" b="1" dirty="0"/>
              <a:t>Materiales y Método (</a:t>
            </a:r>
            <a:r>
              <a:rPr lang="es-ES" altLang="zh-CN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Arial Narrow" charset="0"/>
              </a:rPr>
              <a:t>Arial negrita Nº44)</a:t>
            </a:r>
            <a:endParaRPr lang="es-AR" altLang="es-ES_tradnl" sz="4400" b="1" dirty="0"/>
          </a:p>
          <a:p>
            <a:pPr eaLnBrk="1" hangingPunct="1">
              <a:buFontTx/>
              <a:buNone/>
              <a:defRPr/>
            </a:pPr>
            <a:endParaRPr lang="es-AR" altLang="es-ES_tradnl" sz="4400" b="1" dirty="0">
              <a:latin typeface="Arial Narrow" panose="020B0606020202030204" pitchFamily="34" charset="0"/>
            </a:endParaRPr>
          </a:p>
        </p:txBody>
      </p:sp>
      <p:sp>
        <p:nvSpPr>
          <p:cNvPr id="12" name="Rectángulo 38"/>
          <p:cNvSpPr>
            <a:spLocks noChangeArrowheads="1"/>
          </p:cNvSpPr>
          <p:nvPr/>
        </p:nvSpPr>
        <p:spPr bwMode="auto">
          <a:xfrm>
            <a:off x="738539" y="17280679"/>
            <a:ext cx="13787533" cy="6962775"/>
          </a:xfrm>
          <a:prstGeom prst="rect">
            <a:avLst/>
          </a:prstGeom>
          <a:solidFill>
            <a:schemeClr val="bg1">
              <a:alpha val="14117"/>
            </a:schemeClr>
          </a:solidFill>
          <a:ln w="9525">
            <a:solidFill>
              <a:srgbClr val="FBEB51"/>
            </a:solidFill>
            <a:round/>
            <a:headEnd/>
            <a:tailEnd/>
          </a:ln>
          <a:effectLst>
            <a:outerShdw dist="53882" dir="2700000" algn="ctr" rotWithShape="0">
              <a:schemeClr val="bg1"/>
            </a:outerShdw>
          </a:effectLst>
        </p:spPr>
        <p:txBody>
          <a:bodyPr lIns="432054" tIns="216027" rIns="432054" bIns="216027"/>
          <a:lstStyle>
            <a:lvl1pPr defTabSz="4321175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321175">
              <a:spcBef>
                <a:spcPct val="20000"/>
              </a:spcBef>
              <a:buChar char="–"/>
              <a:defRPr sz="1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321175">
              <a:spcBef>
                <a:spcPct val="20000"/>
              </a:spcBef>
              <a:buChar char="•"/>
              <a:defRPr sz="1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321175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321175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  <a:defRPr/>
            </a:pPr>
            <a:r>
              <a:rPr lang="es-AR" altLang="es-ES_tradnl" sz="3200" dirty="0">
                <a:solidFill>
                  <a:srgbClr val="494541"/>
                </a:solidFill>
              </a:rPr>
              <a:t>Texto tipo Oración. Arial Nº 32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s-AR" altLang="es-ES_tradnl" sz="3200" dirty="0">
                <a:solidFill>
                  <a:srgbClr val="494541"/>
                </a:solidFill>
              </a:rPr>
              <a:t>Esta sección puede incluir texto e ilustraciones, de todos modos es preferible que las ilustraciones vayan en el espacio destinado para tal fin de ser posible.</a:t>
            </a:r>
            <a:endParaRPr lang="es-AR" altLang="es-ES_tradnl" sz="3200" dirty="0" err="1">
              <a:solidFill>
                <a:srgbClr val="49454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_tradnl" altLang="es-ES_tradnl" sz="36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7" name="Rectángulo 12"/>
          <p:cNvSpPr>
            <a:spLocks noChangeArrowheads="1"/>
          </p:cNvSpPr>
          <p:nvPr/>
        </p:nvSpPr>
        <p:spPr bwMode="auto">
          <a:xfrm>
            <a:off x="1416563" y="30483848"/>
            <a:ext cx="13431931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s-AR" altLang="es-ES_tradnl" sz="4400" b="1" dirty="0"/>
              <a:t>Resultados y Discusión (</a:t>
            </a:r>
            <a:r>
              <a:rPr lang="es-ES" altLang="zh-CN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Arial Narrow" charset="0"/>
              </a:rPr>
              <a:t>Arial negrita Nº44)</a:t>
            </a:r>
            <a:endParaRPr lang="es-AR" altLang="es-ES_tradnl" sz="4400" b="1" dirty="0"/>
          </a:p>
        </p:txBody>
      </p:sp>
      <p:sp>
        <p:nvSpPr>
          <p:cNvPr id="18" name="Rectángulo 48"/>
          <p:cNvSpPr>
            <a:spLocks noChangeArrowheads="1"/>
          </p:cNvSpPr>
          <p:nvPr/>
        </p:nvSpPr>
        <p:spPr bwMode="auto">
          <a:xfrm>
            <a:off x="1119092" y="31328854"/>
            <a:ext cx="26050541" cy="4286280"/>
          </a:xfrm>
          <a:prstGeom prst="rect">
            <a:avLst/>
          </a:prstGeom>
          <a:solidFill>
            <a:schemeClr val="bg1">
              <a:alpha val="14117"/>
            </a:schemeClr>
          </a:solidFill>
          <a:ln w="9525">
            <a:solidFill>
              <a:srgbClr val="FBEB51"/>
            </a:solidFill>
            <a:round/>
            <a:headEnd/>
            <a:tailEnd/>
          </a:ln>
          <a:effectLst>
            <a:outerShdw dist="53882" dir="2700000" algn="ctr" rotWithShape="0">
              <a:schemeClr val="bg1"/>
            </a:outerShdw>
          </a:effectLst>
        </p:spPr>
        <p:txBody>
          <a:bodyPr lIns="432054" tIns="216027" rIns="432054" bIns="216027"/>
          <a:lstStyle>
            <a:lvl1pPr defTabSz="4321175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321175">
              <a:spcBef>
                <a:spcPct val="20000"/>
              </a:spcBef>
              <a:buChar char="–"/>
              <a:defRPr sz="1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321175">
              <a:spcBef>
                <a:spcPct val="20000"/>
              </a:spcBef>
              <a:buChar char="•"/>
              <a:defRPr sz="1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321175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321175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  <a:defRPr/>
            </a:pPr>
            <a:r>
              <a:rPr lang="es-AR" altLang="es-ES_tradnl" sz="3200" dirty="0">
                <a:solidFill>
                  <a:srgbClr val="494541"/>
                </a:solidFill>
              </a:rPr>
              <a:t>Texto tipo Oración. Arial Nº 32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s-AR" altLang="es-ES_tradnl" sz="3200" dirty="0">
                <a:solidFill>
                  <a:srgbClr val="494541"/>
                </a:solidFill>
              </a:rPr>
              <a:t>Esta sección puede incluir texto e ilustraciones, de todos modos es preferible que las ilustraciones vayan en el espacio destinado para tal fin de ser posible.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AR" altLang="es-ES_tradnl" sz="3600" b="0" dirty="0">
              <a:solidFill>
                <a:srgbClr val="494541"/>
              </a:solidFill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ES_tradnl" altLang="es-ES_tradnl" sz="36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4316793" y="7263043"/>
            <a:ext cx="13858971" cy="1571636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 lIns="432054" tIns="216027" rIns="432054" bIns="216027"/>
          <a:lstStyle>
            <a:lvl1pPr marL="0" indent="0" algn="ctr" defTabSz="431958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5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1pPr>
            <a:lvl2pPr marL="457176" indent="0" algn="ctr" defTabSz="431958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31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914352" indent="0" algn="ctr" defTabSz="431958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12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371528" indent="0" algn="ctr" defTabSz="431958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95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1828703" indent="0" algn="ctr" defTabSz="4319588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95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2285879" indent="0" algn="ctr" defTabSz="4320947" rtl="0" fontAlgn="base">
              <a:spcBef>
                <a:spcPct val="20000"/>
              </a:spcBef>
              <a:spcAft>
                <a:spcPct val="0"/>
              </a:spcAft>
              <a:buNone/>
              <a:defRPr sz="95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055" indent="0" algn="ctr" defTabSz="4320947" rtl="0" fontAlgn="base">
              <a:spcBef>
                <a:spcPct val="20000"/>
              </a:spcBef>
              <a:spcAft>
                <a:spcPct val="0"/>
              </a:spcAft>
              <a:buNone/>
              <a:defRPr sz="95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231" indent="0" algn="ctr" defTabSz="4320947" rtl="0" fontAlgn="base">
              <a:spcBef>
                <a:spcPct val="20000"/>
              </a:spcBef>
              <a:spcAft>
                <a:spcPct val="0"/>
              </a:spcAft>
              <a:buNone/>
              <a:defRPr sz="95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406" indent="0" algn="ctr" defTabSz="4320947" rtl="0" fontAlgn="base">
              <a:spcBef>
                <a:spcPct val="20000"/>
              </a:spcBef>
              <a:spcAft>
                <a:spcPct val="0"/>
              </a:spcAft>
              <a:buNone/>
              <a:defRPr sz="95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l" defTabSz="4320947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zh-CN" sz="3200" b="1" kern="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Narrow" charset="0"/>
                <a:cs typeface="Arial" pitchFamily="34" charset="0"/>
              </a:rPr>
              <a:t>Facultad: (Arial  negrita Nº 32)</a:t>
            </a:r>
          </a:p>
          <a:p>
            <a:pPr algn="l" defTabSz="4320947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ES" altLang="zh-CN" sz="3200" b="1" kern="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ea typeface="Arial Narrow" charset="0"/>
                <a:cs typeface="Arial" pitchFamily="34" charset="0"/>
              </a:rPr>
              <a:t>E-mail: (Arial negrita Nº 32)</a:t>
            </a:r>
          </a:p>
        </p:txBody>
      </p:sp>
      <p:sp>
        <p:nvSpPr>
          <p:cNvPr id="20" name="Rectángulo 37"/>
          <p:cNvSpPr>
            <a:spLocks noChangeArrowheads="1"/>
          </p:cNvSpPr>
          <p:nvPr/>
        </p:nvSpPr>
        <p:spPr bwMode="auto">
          <a:xfrm>
            <a:off x="14730628" y="15698707"/>
            <a:ext cx="13445136" cy="11001437"/>
          </a:xfrm>
          <a:prstGeom prst="rect">
            <a:avLst/>
          </a:prstGeom>
          <a:solidFill>
            <a:schemeClr val="bg1">
              <a:alpha val="14117"/>
            </a:schemeClr>
          </a:solidFill>
          <a:ln w="9525">
            <a:solidFill>
              <a:srgbClr val="FBEB51"/>
            </a:solidFill>
            <a:round/>
            <a:headEnd/>
            <a:tailEnd/>
          </a:ln>
          <a:effectLst>
            <a:outerShdw dist="53882" dir="2700000" algn="ctr" rotWithShape="0">
              <a:schemeClr val="bg1"/>
            </a:outerShdw>
          </a:effectLst>
        </p:spPr>
        <p:txBody>
          <a:bodyPr lIns="432054" tIns="216027" rIns="432054" bIns="216027"/>
          <a:lstStyle>
            <a:lvl1pPr defTabSz="4321175"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321175">
              <a:spcBef>
                <a:spcPct val="20000"/>
              </a:spcBef>
              <a:buChar char="–"/>
              <a:defRPr sz="1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321175">
              <a:spcBef>
                <a:spcPct val="20000"/>
              </a:spcBef>
              <a:buChar char="•"/>
              <a:defRPr sz="1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321175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321175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_tradnl" altLang="es-ES_tradnl" sz="3200" dirty="0">
                <a:solidFill>
                  <a:srgbClr val="494541"/>
                </a:solidFill>
              </a:rPr>
              <a:t>Sección</a:t>
            </a:r>
            <a:r>
              <a:rPr lang="es-ES_tradnl" altLang="es-ES_tradnl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es-ES_tradnl" altLang="es-ES_tradnl" sz="3200" dirty="0">
                <a:solidFill>
                  <a:srgbClr val="494541"/>
                </a:solidFill>
              </a:rPr>
              <a:t>para gráficos e ilustraciones</a:t>
            </a:r>
          </a:p>
        </p:txBody>
      </p:sp>
      <p:sp>
        <p:nvSpPr>
          <p:cNvPr id="21" name="Rectángulo 12"/>
          <p:cNvSpPr>
            <a:spLocks noChangeArrowheads="1"/>
          </p:cNvSpPr>
          <p:nvPr/>
        </p:nvSpPr>
        <p:spPr bwMode="auto">
          <a:xfrm>
            <a:off x="1320102" y="9885627"/>
            <a:ext cx="13528392" cy="76993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1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s-AR" altLang="es-ES_tradnl" sz="4400" b="1" dirty="0"/>
              <a:t>Objetivos (</a:t>
            </a:r>
            <a:r>
              <a:rPr lang="es-ES" altLang="zh-CN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Arial Narrow" charset="0"/>
              </a:rPr>
              <a:t>Arial negrita Nº44)</a:t>
            </a:r>
            <a:endParaRPr lang="es-AR" altLang="es-ES_tradnl" sz="4400" b="1" dirty="0"/>
          </a:p>
        </p:txBody>
      </p:sp>
      <p:sp>
        <p:nvSpPr>
          <p:cNvPr id="22" name="Rectángulo 33"/>
          <p:cNvSpPr>
            <a:spLocks noChangeArrowheads="1"/>
          </p:cNvSpPr>
          <p:nvPr/>
        </p:nvSpPr>
        <p:spPr bwMode="auto">
          <a:xfrm>
            <a:off x="1320102" y="10965692"/>
            <a:ext cx="26931750" cy="4286280"/>
          </a:xfrm>
          <a:prstGeom prst="rect">
            <a:avLst/>
          </a:prstGeom>
          <a:solidFill>
            <a:schemeClr val="bg1">
              <a:alpha val="14117"/>
            </a:schemeClr>
          </a:solidFill>
          <a:ln w="9525">
            <a:solidFill>
              <a:srgbClr val="FBEB51"/>
            </a:solidFill>
            <a:round/>
            <a:headEnd/>
            <a:tailEnd/>
          </a:ln>
          <a:effectLst>
            <a:outerShdw dist="53882" dir="2700000" algn="ctr" rotWithShape="0">
              <a:schemeClr val="bg1"/>
            </a:outerShdw>
          </a:effectLst>
        </p:spPr>
        <p:txBody>
          <a:bodyPr lIns="432054" tIns="216027" rIns="432054" bIns="216027"/>
          <a:lstStyle/>
          <a:p>
            <a:pPr defTabSz="4321175">
              <a:lnSpc>
                <a:spcPct val="90000"/>
              </a:lnSpc>
              <a:spcBef>
                <a:spcPct val="20000"/>
              </a:spcBef>
              <a:defRPr/>
            </a:pPr>
            <a:r>
              <a:rPr lang="es-AR" altLang="es-ES_tradnl" sz="3200" dirty="0">
                <a:solidFill>
                  <a:srgbClr val="494541"/>
                </a:solidFill>
                <a:latin typeface="Arial" pitchFamily="34" charset="0"/>
                <a:cs typeface="Arial" pitchFamily="34" charset="0"/>
              </a:rPr>
              <a:t>Texto tipo Oración. Arial  Nº 32 </a:t>
            </a:r>
          </a:p>
          <a:p>
            <a:pPr defTabSz="4321175">
              <a:lnSpc>
                <a:spcPct val="90000"/>
              </a:lnSpc>
              <a:spcBef>
                <a:spcPct val="20000"/>
              </a:spcBef>
              <a:defRPr/>
            </a:pPr>
            <a:endParaRPr lang="es-AR" altLang="es-ES_tradnl" sz="3200" dirty="0">
              <a:solidFill>
                <a:srgbClr val="494541"/>
              </a:solidFill>
              <a:latin typeface="Arial" pitchFamily="34" charset="0"/>
              <a:cs typeface="Arial" pitchFamily="34" charset="0"/>
            </a:endParaRPr>
          </a:p>
          <a:p>
            <a:pPr defTabSz="4321175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es-AR" altLang="es-ES_tradnl" sz="3600" dirty="0">
              <a:solidFill>
                <a:srgbClr val="494541"/>
              </a:solidFill>
              <a:latin typeface="Arial Narrow" pitchFamily="34" charset="0"/>
            </a:endParaRPr>
          </a:p>
          <a:p>
            <a:pPr defTabSz="4321175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es-ES_tradnl" altLang="es-ES_tradnl" sz="3600" dirty="0">
              <a:solidFill>
                <a:srgbClr val="494541"/>
              </a:solidFill>
              <a:latin typeface="Arial Narrow" pitchFamily="34" charset="0"/>
            </a:endParaRPr>
          </a:p>
        </p:txBody>
      </p:sp>
      <p:sp>
        <p:nvSpPr>
          <p:cNvPr id="16" name="23 CuadroTexto">
            <a:extLst>
              <a:ext uri="{FF2B5EF4-FFF2-40B4-BE49-F238E27FC236}">
                <a16:creationId xmlns:a16="http://schemas.microsoft.com/office/drawing/2014/main" id="{12BACA8A-DB06-E5BC-F529-EC78F216FC7A}"/>
              </a:ext>
            </a:extLst>
          </p:cNvPr>
          <p:cNvSpPr txBox="1"/>
          <p:nvPr/>
        </p:nvSpPr>
        <p:spPr>
          <a:xfrm>
            <a:off x="21188063" y="2476953"/>
            <a:ext cx="62151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altLang="es-AR" sz="8000" b="1" dirty="0">
                <a:solidFill>
                  <a:schemeClr val="bg1"/>
                </a:solidFill>
                <a:latin typeface="Arial" pitchFamily="34" charset="0"/>
                <a:cs typeface="Arial" panose="020B0604020202020204" pitchFamily="34" charset="0"/>
              </a:rPr>
              <a:t>CA – 001</a:t>
            </a:r>
          </a:p>
          <a:p>
            <a:pPr algn="ctr"/>
            <a:r>
              <a:rPr lang="es-ES" altLang="es-AR" sz="3200" b="1" dirty="0">
                <a:solidFill>
                  <a:schemeClr val="bg1"/>
                </a:solidFill>
                <a:latin typeface="Arial" pitchFamily="34" charset="0"/>
                <a:cs typeface="Arial" panose="020B0604020202020204" pitchFamily="34" charset="0"/>
              </a:rPr>
              <a:t>Orden de Póster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197049E-6838-BB8A-5A41-ECF7A7CB94D2}"/>
              </a:ext>
            </a:extLst>
          </p:cNvPr>
          <p:cNvSpPr txBox="1"/>
          <p:nvPr/>
        </p:nvSpPr>
        <p:spPr>
          <a:xfrm>
            <a:off x="20703050" y="197396"/>
            <a:ext cx="7192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highlight>
                  <a:srgbClr val="FFFF00"/>
                </a:highlight>
              </a:rPr>
              <a:t>Colocar aquí su orden de póster: Ver en el SAP. Por EJ – CA-001 luego borrar este texto</a:t>
            </a:r>
            <a:endParaRPr lang="es-AR" sz="4000"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205</Words>
  <Application>Microsoft Office PowerPoint</Application>
  <PresentationFormat>Personalizado</PresentationFormat>
  <Paragraphs>20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Narrow</vt:lpstr>
      <vt:lpstr>Calibri</vt:lpstr>
      <vt:lpstr>Corbel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PRINCIPAL</dc:creator>
  <cp:lastModifiedBy>Usuario</cp:lastModifiedBy>
  <cp:revision>30</cp:revision>
  <dcterms:created xsi:type="dcterms:W3CDTF">2018-05-31T10:52:00Z</dcterms:created>
  <dcterms:modified xsi:type="dcterms:W3CDTF">2024-06-03T13:42:13Z</dcterms:modified>
</cp:coreProperties>
</file>